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8" r:id="rId1"/>
    <p:sldMasterId id="2147483903" r:id="rId2"/>
  </p:sldMasterIdLst>
  <p:sldIdLst>
    <p:sldId id="256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4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65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7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87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2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7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3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5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68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83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87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1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5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2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8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7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7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1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66" r:id="rId5"/>
    <p:sldLayoutId id="2147483867" r:id="rId6"/>
    <p:sldLayoutId id="2147483873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9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nh65qV7D_I" TargetMode="Externa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3ED03601-4724-4293-A32A-3A0879C5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E433AC3-E189-483B-9E8C-DFD5D2A18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3388639-8535-6046-AC6D-ECA00853B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Courier" pitchFamily="2" charset="0"/>
              </a:rPr>
              <a:t>-1 lijn tekenen-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95CEC9-6D92-A948-BAED-39C6B92A9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88535"/>
            <a:ext cx="6801612" cy="536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nl-NL" sz="1100" dirty="0">
              <a:solidFill>
                <a:srgbClr val="FFFFFF"/>
              </a:solidFill>
              <a:latin typeface="Courier" pitchFamily="2" charset="0"/>
            </a:endParaRP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02415221-2F30-EB43-970E-1334892AA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9640"/>
            <a:ext cx="11430000" cy="38100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8C05745F-1AA2-2849-A5E9-CED785DCA1CA}"/>
              </a:ext>
            </a:extLst>
          </p:cNvPr>
          <p:cNvSpPr txBox="1"/>
          <p:nvPr/>
        </p:nvSpPr>
        <p:spPr>
          <a:xfrm>
            <a:off x="4141035" y="-41188"/>
            <a:ext cx="5355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 </a:t>
            </a:r>
            <a:r>
              <a:rPr lang="nl-NL" sz="1100" dirty="0">
                <a:latin typeface="Courier" pitchFamily="2" charset="0"/>
              </a:rPr>
              <a:t>Kunstenaar: Katie </a:t>
            </a:r>
            <a:r>
              <a:rPr lang="nl-NL" sz="1100" dirty="0" err="1">
                <a:latin typeface="Courier" pitchFamily="2" charset="0"/>
              </a:rPr>
              <a:t>Acheson</a:t>
            </a:r>
            <a:r>
              <a:rPr lang="nl-NL" sz="1100" dirty="0">
                <a:latin typeface="Courier" pitchFamily="2" charset="0"/>
              </a:rPr>
              <a:t> </a:t>
            </a:r>
            <a:r>
              <a:rPr lang="nl-NL" sz="1100" dirty="0" err="1">
                <a:latin typeface="Courier" pitchFamily="2" charset="0"/>
              </a:rPr>
              <a:t>Wolford</a:t>
            </a:r>
            <a:r>
              <a:rPr lang="nl-NL" sz="1100" dirty="0">
                <a:latin typeface="Courier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3927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0D6A0-DB70-1444-8CBE-81264F6AB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5D224-5ADC-C749-A260-CF672CC76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8902" y="4099340"/>
            <a:ext cx="4815840" cy="1644614"/>
          </a:xfrm>
        </p:spPr>
        <p:txBody>
          <a:bodyPr/>
          <a:lstStyle/>
          <a:p>
            <a:r>
              <a:rPr lang="nl-NL" dirty="0"/>
              <a:t>Niels Kiené </a:t>
            </a:r>
            <a:r>
              <a:rPr lang="nl-NL" dirty="0" err="1"/>
              <a:t>Salventius</a:t>
            </a:r>
            <a:r>
              <a:rPr lang="nl-NL" dirty="0"/>
              <a:t> is een ‘</a:t>
            </a:r>
            <a:r>
              <a:rPr lang="nl-NL" dirty="0" err="1"/>
              <a:t>one</a:t>
            </a:r>
            <a:r>
              <a:rPr lang="nl-NL" dirty="0"/>
              <a:t> line’ kunstenaar. Hij maakt heel veel portretten en werken en doet dit allemaal vanuit een lijn! In het filmpje zie je een paar van zijn werken.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31B440-7917-CD47-A3BA-FD6BE6F5F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https://www.youtube.com/watch?v=Pnh65qV7D_I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3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AF89B-B5B0-2346-ADDA-5F8A9615E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opdracht: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6851F0-11BC-1E45-B1FA-160D8C7F0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Vorm tweetallen.</a:t>
            </a:r>
          </a:p>
          <a:p>
            <a:r>
              <a:rPr lang="nl-NL" sz="3200" dirty="0"/>
              <a:t>Pak papier en een potlood.</a:t>
            </a:r>
          </a:p>
          <a:p>
            <a:r>
              <a:rPr lang="nl-NL" sz="3200" dirty="0"/>
              <a:t>Teken het portret van je partner zonder je potlood van het papier te halen en zonder naar je papier te kijken.</a:t>
            </a:r>
          </a:p>
        </p:txBody>
      </p:sp>
    </p:spTree>
    <p:extLst>
      <p:ext uri="{BB962C8B-B14F-4D97-AF65-F5344CB8AC3E}">
        <p14:creationId xmlns:p14="http://schemas.microsoft.com/office/powerpoint/2010/main" val="191985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B4BA0-89F9-D040-855E-19341D887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86000"/>
            <a:ext cx="8991600" cy="2685999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Let op!</a:t>
            </a:r>
            <a:br>
              <a:rPr lang="nl-NL" dirty="0"/>
            </a:br>
            <a:r>
              <a:rPr lang="nl-NL" dirty="0"/>
              <a:t>Het is belangrijk dat je goed kijkt naar je partner, wees niet te snel en volg de lijnen van het gezicht.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4F48C19-1EA6-A64E-9B2F-8AC7D985CA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790915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41242F"/>
      </a:dk2>
      <a:lt2>
        <a:srgbClr val="E2E3E8"/>
      </a:lt2>
      <a:accent1>
        <a:srgbClr val="B5A020"/>
      </a:accent1>
      <a:accent2>
        <a:srgbClr val="D56B17"/>
      </a:accent2>
      <a:accent3>
        <a:srgbClr val="E72E29"/>
      </a:accent3>
      <a:accent4>
        <a:srgbClr val="D51761"/>
      </a:accent4>
      <a:accent5>
        <a:srgbClr val="E729C2"/>
      </a:accent5>
      <a:accent6>
        <a:srgbClr val="AA17D5"/>
      </a:accent6>
      <a:hlink>
        <a:srgbClr val="C24996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125</Words>
  <Application>Microsoft Macintosh PowerPoint</Application>
  <PresentationFormat>Breedbeeld</PresentationFormat>
  <Paragraphs>10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Courier</vt:lpstr>
      <vt:lpstr>Elephant</vt:lpstr>
      <vt:lpstr>Gill Sans MT</vt:lpstr>
      <vt:lpstr>BrushVTI</vt:lpstr>
      <vt:lpstr>Pakket</vt:lpstr>
      <vt:lpstr>-1 lijn tekenen-</vt:lpstr>
      <vt:lpstr>Introductie</vt:lpstr>
      <vt:lpstr>De opdracht:</vt:lpstr>
      <vt:lpstr>Let op! Het is belangrijk dat je goed kijkt naar je partner, wees niet te snel en volg de lijnen van het gezicht.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-1 lijn tekenen-</dc:title>
  <dc:creator>Rieneke van der Wal</dc:creator>
  <cp:lastModifiedBy>Rieneke van der Wal</cp:lastModifiedBy>
  <cp:revision>2</cp:revision>
  <dcterms:created xsi:type="dcterms:W3CDTF">2020-06-07T17:58:49Z</dcterms:created>
  <dcterms:modified xsi:type="dcterms:W3CDTF">2020-06-07T18:14:26Z</dcterms:modified>
</cp:coreProperties>
</file>